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sldIdLst>
    <p:sldId id="278" r:id="rId2"/>
    <p:sldId id="275" r:id="rId3"/>
    <p:sldId id="272" r:id="rId4"/>
    <p:sldId id="274" r:id="rId5"/>
    <p:sldId id="273" r:id="rId6"/>
    <p:sldId id="271" r:id="rId7"/>
    <p:sldId id="270" r:id="rId8"/>
    <p:sldId id="259" r:id="rId9"/>
    <p:sldId id="258" r:id="rId10"/>
    <p:sldId id="262" r:id="rId11"/>
    <p:sldId id="261" r:id="rId12"/>
    <p:sldId id="276" r:id="rId13"/>
    <p:sldId id="277" r:id="rId14"/>
    <p:sldId id="264" r:id="rId15"/>
    <p:sldId id="265" r:id="rId16"/>
    <p:sldId id="266" r:id="rId17"/>
    <p:sldId id="267" r:id="rId18"/>
    <p:sldId id="268" r:id="rId19"/>
    <p:sldId id="269" r:id="rId20"/>
    <p:sldId id="25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islamicity.org/quransearch/translator-notes.php?translator=Asad&amp;ref=14,63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FA992-03A7-48C0-9E50-67F483CCC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belief in the after life meaning &amp;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6400C-762C-4647-B153-F46C15C542A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/>
              <a:t>  Mundane life is the </a:t>
            </a:r>
            <a:r>
              <a:rPr lang="en-US" dirty="0">
                <a:solidFill>
                  <a:srgbClr val="FF0000"/>
                </a:solidFill>
              </a:rPr>
              <a:t>preface</a:t>
            </a:r>
            <a:r>
              <a:rPr lang="en-US" dirty="0"/>
              <a:t> of last life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  This life is temporary and last life is eternal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  This life is faulty and last </a:t>
            </a:r>
            <a:r>
              <a:rPr lang="en-US" u="sng" dirty="0"/>
              <a:t>life is perfect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  All the results of </a:t>
            </a:r>
            <a:r>
              <a:rPr lang="en-US" u="sng" dirty="0"/>
              <a:t>worldly affairs don’t yield result but in the last life.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  Man is created with a </a:t>
            </a:r>
            <a:r>
              <a:rPr lang="en-US" u="sng" dirty="0"/>
              <a:t>definite purpose.</a:t>
            </a:r>
          </a:p>
        </p:txBody>
      </p:sp>
    </p:spTree>
    <p:extLst>
      <p:ext uri="{BB962C8B-B14F-4D97-AF65-F5344CB8AC3E}">
        <p14:creationId xmlns:p14="http://schemas.microsoft.com/office/powerpoint/2010/main" val="3003346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Quranic</a:t>
            </a:r>
            <a:r>
              <a:rPr lang="en-US" dirty="0"/>
              <a:t> teachings about </a:t>
            </a:r>
            <a:r>
              <a:rPr lang="en-US" dirty="0" err="1"/>
              <a:t>Aakhirat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ar-AE" dirty="0"/>
              <a:t>أَيْنَمَا تَكُونُوا يُدْرِككُّمُ الْمَوْتُ وَلَوْ كُنتُمْ فِي بُرُوجٍ مُّشَيَّدَةٍ</a:t>
            </a:r>
            <a:endParaRPr lang="en-US" dirty="0"/>
          </a:p>
          <a:p>
            <a:r>
              <a:rPr lang="fa-IR" dirty="0"/>
              <a:t>وَمَا هٰذِهِ الْحَيٰوةُ الدُّنْيَآ اِلَّا لَهْوٌ وَّلَعِبٌ ۭ وَاِنَّ الدَّارَ الْاٰخِرَةَ لَھِىَ الْحَـيَوَانُ ۘ لَوْ كَانُوْا يَعْلَمُوْنَ </a:t>
            </a:r>
            <a:endParaRPr lang="en-US" dirty="0"/>
          </a:p>
          <a:p>
            <a:r>
              <a:rPr lang="en-US" dirty="0"/>
              <a:t>And the life of world is nothing but a sport and play; the home of hereafter that is life, if they but knew</a:t>
            </a:r>
          </a:p>
          <a:p>
            <a:r>
              <a:rPr lang="fa-IR" dirty="0"/>
              <a:t>وَنُفِخَ فِي الصُّوْرِ فَصَعِقَ مَنْ فِي السَّمٰوٰتِ وَمَنْ فِي الْاَرْضِ اِلَّا مَنْ شَاۗءَ اللّٰهُ ۭ ثُمَّ نُفِخَ فِيْهِ اُخْرٰى فَاِذَا هُمْ قِيَامٌ يَّنْظُرُوْنَ </a:t>
            </a:r>
            <a:endParaRPr lang="en-US" b="1" dirty="0"/>
          </a:p>
          <a:p>
            <a:r>
              <a:rPr lang="en-US" dirty="0"/>
              <a:t>“And the Trumpet will be blown, and all who are in the heavens and all who are on the earth will swoon away, except him whom God wills.” (Quran 39:68)</a:t>
            </a:r>
          </a:p>
          <a:p>
            <a:r>
              <a:rPr lang="fa-IR" dirty="0"/>
              <a:t>وَنُفِخَ فِي الصُّوْرِ فَاِذَا هُمْ مِّنَ الْاَجْدَاثِ اِلٰى رَبِّهِمْ يَنْسِلُوْنَ </a:t>
            </a:r>
            <a:endParaRPr lang="en-US" b="1" dirty="0"/>
          </a:p>
          <a:p>
            <a:r>
              <a:rPr lang="en-US" dirty="0"/>
              <a:t>“And the Trumpet will be blown (i.e.  the second blowing) and behold!  From the graves they will come out quickly to their Lord.” (Quran 36:51)</a:t>
            </a:r>
          </a:p>
          <a:p>
            <a:r>
              <a:rPr lang="ur-PK" dirty="0"/>
              <a:t>يَوْمَ تُبَدَّلُ ٱلْأَرْضُ غَيْرَ ٱلْأَرْضِ وَٱلسَّمَـٰوَٰتُ وَبَرَزُوا۟ لِلَّهِ ٱلْوَٰحِدِ ٱلْقَهَّارِ</a:t>
            </a:r>
            <a:endParaRPr lang="en-US" dirty="0"/>
          </a:p>
          <a:p>
            <a:r>
              <a:rPr lang="en-US" altLang="en-US" sz="2300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when the earth shall be changed into another earth, as shall be the heavens and when [all men] shall appear before God</a:t>
            </a:r>
            <a:r>
              <a:rPr lang="en-US" altLang="en-US" sz="2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en-US" sz="23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9DF08B0-3FF6-4EAA-A596-557DC5D54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4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Low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C6A1BE0E-9871-4BAB-B553-E20523273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75" y="-1063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ur-PK" dirty="0"/>
              <a:t>كَما بَدَأنا أَوَّلَ خَلقٍ نُعيدُهُ</a:t>
            </a:r>
            <a:endParaRPr lang="en-US" b="1" dirty="0"/>
          </a:p>
          <a:p>
            <a:r>
              <a:rPr lang="en-US" b="1" dirty="0"/>
              <a:t>“</a:t>
            </a:r>
            <a:r>
              <a:rPr lang="en-US" dirty="0"/>
              <a:t>As we began the first creation, we shall repeat it (21-104)</a:t>
            </a:r>
          </a:p>
          <a:p>
            <a:r>
              <a:rPr lang="ar-AE" dirty="0"/>
              <a:t>قُلْ إِنَّ الْأَوَّلِينَ وَالْآخِرِينَلَمَجْمُوعُونَ إِلَىٰ مِيقَاتِ يَوْمٍ مَّعْلُومٍ</a:t>
            </a:r>
            <a:endParaRPr lang="en-US" dirty="0"/>
          </a:p>
          <a:p>
            <a:r>
              <a:rPr lang="ar-AE" sz="3200" dirty="0">
                <a:solidFill>
                  <a:srgbClr val="0000FF"/>
                </a:solidFill>
                <a:latin typeface="Muhammadi Bold Font" panose="03020400000000000000" pitchFamily="66" charset="-78"/>
              </a:rPr>
              <a:t>زَعَمَ الَّذِينَ كَفَرُوا أَن لَّن يُبْعَثُوا ۚ قُلْ بَلَىٰ وَرَبِّي لَتُبْعَثُنَّ ثُمَّ لَتُنَبَّؤُنَّ بِمَا عَمِلْتُمْ ۚ وَذَٰلِكَ عَلَى اللَّهِ يَسِيرٌ     </a:t>
            </a:r>
            <a:r>
              <a:rPr lang="ar-AE" dirty="0">
                <a:solidFill>
                  <a:srgbClr val="0000FF"/>
                </a:solidFill>
                <a:latin typeface="Muhammadi Bold Font" panose="03020400000000000000" pitchFamily="66" charset="-78"/>
              </a:rPr>
              <a:t>٘</a:t>
            </a:r>
            <a:endParaRPr lang="ar-AE" sz="2400" dirty="0">
              <a:solidFill>
                <a:srgbClr val="000000"/>
              </a:solidFill>
              <a:latin typeface="Alvi Nastaleeq" panose="02000503000000020004" pitchFamily="2" charset="-78"/>
            </a:endParaRPr>
          </a:p>
          <a:p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43201" y="390617"/>
            <a:ext cx="4927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dirty="0">
                <a:solidFill>
                  <a:srgbClr val="0000FF"/>
                </a:solidFill>
                <a:latin typeface="Muhammadi Bold Font" panose="03020400000000000000" pitchFamily="66" charset="-78"/>
              </a:rPr>
              <a:t>إِذَا الشَّمْسُ كُوِّرَتْ     ٘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43201" y="989406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AE" dirty="0">
                <a:solidFill>
                  <a:srgbClr val="0000FF"/>
                </a:solidFill>
                <a:latin typeface="Muhammadi Bold Font" panose="03020400000000000000" pitchFamily="66" charset="-78"/>
              </a:rPr>
              <a:t>وَإِذَا النُّجُومُ انكَدَرَتْ     ٘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1" y="1588195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AE" dirty="0">
                <a:solidFill>
                  <a:srgbClr val="0000FF"/>
                </a:solidFill>
                <a:latin typeface="Muhammadi Bold Font" panose="03020400000000000000" pitchFamily="66" charset="-78"/>
              </a:rPr>
              <a:t>وَإِذَا الْجِبَالُ سُيِّرَتْ     ٘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790922" y="2321056"/>
            <a:ext cx="186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AE" dirty="0">
                <a:solidFill>
                  <a:srgbClr val="0000FF"/>
                </a:solidFill>
                <a:latin typeface="Muhammadi Bold Font" panose="03020400000000000000" pitchFamily="66" charset="-78"/>
              </a:rPr>
              <a:t>وَإِذَا الْبِحَارُ سُجِّرَتْ     ٘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991775" y="2919845"/>
            <a:ext cx="4008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ar-AE" dirty="0">
                <a:solidFill>
                  <a:srgbClr val="0000FF"/>
                </a:solidFill>
                <a:latin typeface="Muhammadi Bold Font" panose="03020400000000000000" pitchFamily="66" charset="-78"/>
              </a:rPr>
              <a:t>وَإِذَا الْبِحَارُ فُجِّرَتْ     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63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17BAD-D43E-4940-8964-CF05117D4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reckless"/>
              </a:rPr>
              <a:t>How Earth will meet its ultimate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CF8B-4E08-40BA-8F77-4471414B3B0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This is not the prognostication of religious fanatics or sci-fi (</a:t>
            </a:r>
            <a:r>
              <a:rPr lang="en-US" sz="12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speculative fiction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 enthusiasts. </a:t>
            </a:r>
            <a:r>
              <a:rPr lang="en-US" b="0" i="0" dirty="0">
                <a:solidFill>
                  <a:schemeClr val="accent6">
                    <a:lumMod val="50000"/>
                  </a:schemeClr>
                </a:solidFill>
                <a:effectLst/>
                <a:latin typeface="Helvetica Neue"/>
              </a:rPr>
              <a:t>No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 Neue"/>
              </a:rPr>
              <a:t>, </a:t>
            </a:r>
            <a:r>
              <a:rPr lang="en-US" b="0" i="0" u="sng" dirty="0">
                <a:solidFill>
                  <a:srgbClr val="FF0000"/>
                </a:solidFill>
                <a:effectLst/>
                <a:latin typeface="Helvetica Neue"/>
              </a:rPr>
              <a:t>this forecast is based on the rock-solid laws of physics</a:t>
            </a:r>
            <a:r>
              <a:rPr lang="en-US" b="0" i="0" u="sng" dirty="0">
                <a:solidFill>
                  <a:srgbClr val="202020"/>
                </a:solidFill>
                <a:effectLst/>
                <a:latin typeface="Helvetica Neue"/>
              </a:rPr>
              <a:t>. 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In one or two billion years, the sun will become so hot that Earth’s oceans will boil away.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 A few billion years after that, the sun will transform into a red giant, completely engulfing Mercury and Venus. Earth might escape that fate, but it still will be burnt to a crisp. 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Then, after 10</a:t>
            </a:r>
            <a:r>
              <a:rPr lang="en-US" b="0" i="0" baseline="30000" dirty="0">
                <a:solidFill>
                  <a:srgbClr val="202020"/>
                </a:solidFill>
                <a:effectLst/>
                <a:latin typeface="Helvetica Neue"/>
              </a:rPr>
              <a:t>26</a:t>
            </a:r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 (100 trillion trillion) years, the sun’s black dwarf corpse will finally devour Earth’s remnant ashes:</a:t>
            </a:r>
          </a:p>
          <a:p>
            <a:r>
              <a:rPr lang="en-US" b="0" i="0" dirty="0">
                <a:solidFill>
                  <a:srgbClr val="202020"/>
                </a:solidFill>
                <a:effectLst/>
                <a:latin typeface="Helvetica Neue"/>
              </a:rPr>
              <a:t>(it would be our ultimate end.)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99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10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02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87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30"/>
            <a:ext cx="12192000" cy="677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0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17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5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16864" y="1600199"/>
            <a:ext cx="10871200" cy="4711823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dirty="0" err="1"/>
              <a:t>Man,s</a:t>
            </a:r>
            <a:r>
              <a:rPr lang="en-US" dirty="0"/>
              <a:t> life does not come to an end with his death. It continues after his demise also.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 During the course of his life what ever he does is finished ,so far its material results are concerned, but  its moral results still continue. 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Everybody’s record is being maintained during his life period.  It is very accurate record. </a:t>
            </a:r>
          </a:p>
          <a:p>
            <a:pPr>
              <a:buFont typeface="Wingdings" pitchFamily="2" charset="2"/>
              <a:buChar char="§"/>
            </a:pPr>
            <a:r>
              <a:rPr lang="en-US" dirty="0"/>
              <a:t>The day of judgement is the day of justice.  No body will be wronged.  His limbs will be his witness.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0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9195" y="0"/>
            <a:ext cx="10715223" cy="837126"/>
          </a:xfrm>
        </p:spPr>
        <p:txBody>
          <a:bodyPr>
            <a:normAutofit/>
          </a:bodyPr>
          <a:lstStyle/>
          <a:p>
            <a:r>
              <a:rPr lang="en-US" dirty="0"/>
              <a:t>Influence of </a:t>
            </a:r>
            <a:r>
              <a:rPr lang="en-US" dirty="0" err="1"/>
              <a:t>aakhirat</a:t>
            </a:r>
            <a:r>
              <a:rPr lang="en-US" dirty="0"/>
              <a:t> on human life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640" y="837127"/>
            <a:ext cx="11307651" cy="5821250"/>
          </a:xfrm>
        </p:spPr>
        <p:txBody>
          <a:bodyPr/>
          <a:lstStyle/>
          <a:p>
            <a:r>
              <a:rPr lang="en-US" dirty="0"/>
              <a:t>Love for virtue and hatred from vice</a:t>
            </a:r>
          </a:p>
          <a:p>
            <a:r>
              <a:rPr lang="en-US" dirty="0"/>
              <a:t>Ready to face hardships</a:t>
            </a:r>
          </a:p>
          <a:p>
            <a:r>
              <a:rPr lang="en-US" dirty="0"/>
              <a:t>Fearlessness</a:t>
            </a:r>
          </a:p>
          <a:p>
            <a:r>
              <a:rPr lang="en-US" dirty="0"/>
              <a:t>Patience and forbearance </a:t>
            </a:r>
          </a:p>
          <a:p>
            <a:r>
              <a:rPr lang="en-US" dirty="0"/>
              <a:t>Expenditure in the way of Allah</a:t>
            </a:r>
          </a:p>
          <a:p>
            <a:r>
              <a:rPr lang="en-US" dirty="0"/>
              <a:t>Sense of responsibility</a:t>
            </a:r>
          </a:p>
          <a:p>
            <a:r>
              <a:rPr lang="en-US" dirty="0"/>
              <a:t>Purity of heart and sincerity of deeds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21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7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01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0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19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3642" y="128788"/>
            <a:ext cx="10882647" cy="1133342"/>
          </a:xfrm>
        </p:spPr>
        <p:txBody>
          <a:bodyPr>
            <a:normAutofit/>
          </a:bodyPr>
          <a:lstStyle/>
          <a:p>
            <a:r>
              <a:rPr lang="en-US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Different stages of </a:t>
            </a:r>
            <a:r>
              <a:rPr lang="en-US" cap="non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Aakirat</a:t>
            </a:r>
            <a:endParaRPr lang="en-US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3640" y="1921078"/>
            <a:ext cx="11127347" cy="4544115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 err="1"/>
              <a:t>Aalam</a:t>
            </a:r>
            <a:r>
              <a:rPr lang="en-US" dirty="0"/>
              <a:t>-e-</a:t>
            </a:r>
            <a:r>
              <a:rPr lang="en-US" dirty="0" err="1"/>
              <a:t>Barzakh</a:t>
            </a:r>
            <a:r>
              <a:rPr lang="en-US" dirty="0"/>
              <a:t> (halting period)</a:t>
            </a:r>
          </a:p>
          <a:p>
            <a:r>
              <a:rPr lang="en-US" dirty="0"/>
              <a:t>Yom-e- </a:t>
            </a:r>
            <a:r>
              <a:rPr lang="en-US" dirty="0" err="1"/>
              <a:t>infaakh</a:t>
            </a:r>
            <a:r>
              <a:rPr lang="en-US" dirty="0"/>
              <a:t> </a:t>
            </a:r>
            <a:r>
              <a:rPr lang="en-US" dirty="0" err="1"/>
              <a:t>fissor</a:t>
            </a:r>
            <a:r>
              <a:rPr lang="en-US" dirty="0"/>
              <a:t> ( day of trumpet blowing)</a:t>
            </a:r>
          </a:p>
          <a:p>
            <a:r>
              <a:rPr lang="en-US" dirty="0" err="1"/>
              <a:t>Youmul</a:t>
            </a:r>
            <a:r>
              <a:rPr lang="en-US" dirty="0"/>
              <a:t> baas (Life after death)</a:t>
            </a:r>
          </a:p>
          <a:p>
            <a:endParaRPr lang="en-US" dirty="0"/>
          </a:p>
          <a:p>
            <a:r>
              <a:rPr lang="en-US" dirty="0"/>
              <a:t>YAUM-UL-HASHR : (Day of Resurrection)</a:t>
            </a:r>
          </a:p>
          <a:p>
            <a:r>
              <a:rPr lang="en-US" dirty="0"/>
              <a:t> </a:t>
            </a:r>
          </a:p>
          <a:p>
            <a:r>
              <a:rPr lang="en-US" dirty="0" err="1"/>
              <a:t>Yomul</a:t>
            </a:r>
            <a:r>
              <a:rPr lang="en-US" dirty="0"/>
              <a:t> </a:t>
            </a:r>
            <a:r>
              <a:rPr lang="en-US" dirty="0" err="1"/>
              <a:t>meezan</a:t>
            </a:r>
            <a:r>
              <a:rPr lang="en-US" dirty="0"/>
              <a:t>: (Scale of justice fixing day)</a:t>
            </a:r>
          </a:p>
          <a:p>
            <a:endParaRPr lang="en-US" dirty="0"/>
          </a:p>
          <a:p>
            <a:r>
              <a:rPr lang="en-US" dirty="0"/>
              <a:t>YAUM-UL-JAZA / Yomud din: (Day of result/ award)</a:t>
            </a:r>
          </a:p>
          <a:p>
            <a:endParaRPr lang="en-US" dirty="0"/>
          </a:p>
          <a:p>
            <a:r>
              <a:rPr lang="en-US" dirty="0"/>
              <a:t>Now </a:t>
            </a:r>
            <a:r>
              <a:rPr lang="en-US" dirty="0" err="1"/>
              <a:t>Aakhirat</a:t>
            </a:r>
            <a:r>
              <a:rPr lang="en-US" dirty="0"/>
              <a:t> starts here: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5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6" y="128790"/>
            <a:ext cx="8791575" cy="631064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 err="1"/>
              <a:t>Quranic</a:t>
            </a:r>
            <a:r>
              <a:rPr lang="en-US" dirty="0"/>
              <a:t> concept of </a:t>
            </a:r>
            <a:r>
              <a:rPr lang="en-US" dirty="0" err="1"/>
              <a:t>aakirat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821" y="759854"/>
            <a:ext cx="11758411" cy="593716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fa-IR" dirty="0"/>
              <a:t>اَلْقَارِعَةُ </a:t>
            </a:r>
            <a:endParaRPr lang="en-US" dirty="0"/>
          </a:p>
          <a:p>
            <a:r>
              <a:rPr lang="fa-IR" dirty="0"/>
              <a:t>مَا الْقَارِعَةُ </a:t>
            </a:r>
            <a:endParaRPr lang="en-US" dirty="0"/>
          </a:p>
          <a:p>
            <a:r>
              <a:rPr lang="fa-IR" dirty="0"/>
              <a:t>وَمَآ اَدْرٰىكَ مَا الْقَارِعَةُ </a:t>
            </a:r>
            <a:endParaRPr lang="en-US" dirty="0"/>
          </a:p>
          <a:p>
            <a:r>
              <a:rPr lang="en-US" dirty="0"/>
              <a:t>The Great Calamity; What a Great Calamity!</a:t>
            </a:r>
            <a:br>
              <a:rPr lang="en-US" dirty="0"/>
            </a:br>
            <a:r>
              <a:rPr lang="en-US" dirty="0"/>
              <a:t>And what should make thee know what the Great Calamity is?</a:t>
            </a:r>
            <a:br>
              <a:rPr lang="en-US" dirty="0"/>
            </a:br>
            <a:r>
              <a:rPr lang="en-US" dirty="0"/>
              <a:t>The day when men will be like scattered moths;</a:t>
            </a:r>
            <a:br>
              <a:rPr lang="en-US" dirty="0"/>
            </a:br>
            <a:r>
              <a:rPr lang="en-US" dirty="0"/>
              <a:t>And mountains will be like carded wool;</a:t>
            </a:r>
            <a:br>
              <a:rPr lang="en-US" dirty="0"/>
            </a:br>
            <a:r>
              <a:rPr lang="en-US" dirty="0"/>
              <a:t>Then as for him whose scales are heavy,</a:t>
            </a:r>
            <a:br>
              <a:rPr lang="en-US" dirty="0"/>
            </a:br>
            <a:r>
              <a:rPr lang="en-US" dirty="0"/>
              <a:t>He will have a pleasant life.</a:t>
            </a:r>
            <a:br>
              <a:rPr lang="en-US" dirty="0"/>
            </a:br>
            <a:r>
              <a:rPr lang="en-US" dirty="0"/>
              <a:t>But as for him whose scales are light,</a:t>
            </a:r>
            <a:br>
              <a:rPr lang="en-US" dirty="0"/>
            </a:br>
            <a:r>
              <a:rPr lang="en-US" dirty="0"/>
              <a:t>He will have hell as his resort.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75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2022</TotalTime>
  <Words>729</Words>
  <Application>Microsoft Office PowerPoint</Application>
  <PresentationFormat>Widescreen</PresentationFormat>
  <Paragraphs>66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Alvi Nastaleeq</vt:lpstr>
      <vt:lpstr>Arial</vt:lpstr>
      <vt:lpstr>Arial</vt:lpstr>
      <vt:lpstr>Helvetica Neue</vt:lpstr>
      <vt:lpstr>Lato</vt:lpstr>
      <vt:lpstr>Muhammadi Bold Font</vt:lpstr>
      <vt:lpstr>reckless</vt:lpstr>
      <vt:lpstr>Tw Cen MT</vt:lpstr>
      <vt:lpstr>Wingdings</vt:lpstr>
      <vt:lpstr>Wingdings 2</vt:lpstr>
      <vt:lpstr>Median</vt:lpstr>
      <vt:lpstr>belief in the after life meaning &amp;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stages of Aakirat</vt:lpstr>
      <vt:lpstr> Quranic concept of aakirat</vt:lpstr>
      <vt:lpstr>Quranic teachings about Aakhirat</vt:lpstr>
      <vt:lpstr>cont</vt:lpstr>
      <vt:lpstr>PowerPoint Presentation</vt:lpstr>
      <vt:lpstr>How Earth will meet its ultimate end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Influence of aakhirat on human life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BELIEF IN THE AFTER LIFE MEANING &amp; CONCEPT</dc:title>
  <dc:creator>student</dc:creator>
  <cp:lastModifiedBy>Peeral Sb</cp:lastModifiedBy>
  <cp:revision>50</cp:revision>
  <dcterms:created xsi:type="dcterms:W3CDTF">2016-01-26T23:42:43Z</dcterms:created>
  <dcterms:modified xsi:type="dcterms:W3CDTF">2021-10-30T06:44:35Z</dcterms:modified>
</cp:coreProperties>
</file>